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20" d="100"/>
          <a:sy n="120" d="100"/>
        </p:scale>
        <p:origin x="-12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3856CB-2937-444C-A425-EF646F0AE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C39389E-8E26-4F5E-B99A-DBC81608F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FCB007-88EC-40DF-895A-7A6F253AD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E66AB1-90B7-4882-83AD-0823B066C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D9AA88-169C-4752-B886-7B8634D3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6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3F4109-BAD2-4048-BFCE-C822801F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2E0A6C-92A5-4928-B261-AF7763143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D1808A-E481-443E-B972-2E046446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DEA6B1-A4F6-4CED-B5AA-96705105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D5C94E-0563-44FC-9175-7B3E981A9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6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4DE7AA2-4433-4DB9-A059-12CBE082A9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8B4DD0E-1CC1-477F-B18B-093CBD5CE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208B44F-1ACD-4353-88DE-CF54C961B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875182-F06D-4BA7-A108-29D662FEE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EFBC4B-B02B-4015-B538-1CE141254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66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6263DD-6B5F-4771-8677-1B6C93325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CAEB78-2F4A-47F7-8219-24DE379DB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57F4B2-5E72-4812-9041-FA6661A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2523DA8-FFCD-4471-AA21-DE07F9252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42D1327-7534-401C-9C9E-B3006654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956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1304E93-420E-4A6F-BBDB-804F0709D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6A9BAB-7F9D-4A3C-B1A9-4F62B029E8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E9D6A0D-5EB4-461A-AA26-48FCC68AF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625E93-A5B5-4110-92E8-E591B9A6F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1D70C44-A78D-4ABB-8035-01DAEFEF3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0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9B0F2-65C8-4DD7-81C6-D76DEA9A5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A57A2BE-5913-439E-8243-3E724585C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6F52098-8FC8-4518-9323-7994D652B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1DC2EBE-2866-48F0-9D53-4FF56F5A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2A9FFAA-F50D-4822-8AD8-E763B7AC7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3F58A4A-F652-42F4-9D8F-0B758896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75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9BD8C9-80B9-44A9-A533-13728180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D8504C9-2B6F-48F3-937C-E2A036700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42A5A65-1FB2-43EC-A2BB-BA73C9860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F17A788-AA65-4719-BCDA-69F4476CE3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5637886-87B7-4B31-AECF-F99DFCD96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3E2F482B-C9DF-4091-B3C9-DBAC09C7B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5A6DBD5-8252-4B1C-9C8C-B75DF7D6C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884BAED-44F7-48C6-AACE-17B8F84EC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2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D31A6-0FF1-4739-BA8A-C92CAEDF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AC3E83B-54F7-4F11-9728-E3184A281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8382622-10C5-4894-A7FB-A98A19EE1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B16343F-4500-4FF2-BAD0-16BB7F051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40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35AFB1E-4E44-4126-935C-B5FCE1333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34F7A8C-95A0-48DF-91CD-1DB20F46C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43BED12-CC2F-47F2-BC7C-C6598BC29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27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C99839-227D-41C0-AF5D-5058C1DC9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079980-9D74-409B-B20C-1BA453B4E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65AF89-4D2A-49BD-AC4D-E59E10ED8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CB33E7-807B-4B5E-8C74-6A3BAFAB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06EFC2D-80CC-4A8A-8447-B4F254D49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B31487C-E696-4546-8430-9E566709C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293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43C17E-08ED-4D50-9E46-F43CAA0F5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875324-8BF3-4CA8-8A8D-F96FDF9767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FF6B97E-21BD-4D67-A999-B05D805052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C6C29FD-1C3E-40DB-B6E8-2DA62D283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04ED6C4-C53E-48CB-927C-85A1E130F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93181E8-1225-4E5F-BD01-55A0C8C0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17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2A9808-5EC8-4EAB-9559-B52A0E247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4432A5-127F-42EE-8B08-E9871E561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736FCF-78E3-4EDF-8B16-AAFC533324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37C27-7300-41DD-ACFA-0889A19B89E5}" type="datetimeFigureOut">
              <a:rPr lang="ru-RU" smtClean="0"/>
              <a:t>03.04.2025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611544-2C72-48C2-9527-20B3B469A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DE712C-8906-4BF3-B7A0-FE8BEFA54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6765-8AD3-4040-B366-DA1763DCA6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11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0F5589-7A0C-402E-8F1A-6D29987B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185"/>
            <a:ext cx="12192000" cy="204670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3E817FB-C3ED-4118-9E97-599CF35C2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015" y="1973245"/>
            <a:ext cx="4267796" cy="8954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561AE1F-E1E3-40EF-8813-C6BA321335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7" y="3223518"/>
            <a:ext cx="6096000" cy="264136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293D1AC-F81B-4C3A-AD83-0A0D693A2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167" y="3281452"/>
            <a:ext cx="5934474" cy="237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30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950BD1C-7E36-45B2-B193-C15094206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1499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9BBF0BB-653D-49A7-A252-2F827998B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45" y="2241791"/>
            <a:ext cx="4267796" cy="8954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3D1F1FF-A9C7-4744-8B81-E026F0AC83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39" y="3044855"/>
            <a:ext cx="5806943" cy="33226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0A76CD3-65E5-4843-8F32-00A59D3D5C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188" y="3137266"/>
            <a:ext cx="5806943" cy="313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548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933FAE6-4D0A-4953-BEF7-6D4FFA966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53" y="2287984"/>
            <a:ext cx="4267796" cy="8954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3CF6AF7-A10E-4448-A2A3-615EC947C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89" y="3429000"/>
            <a:ext cx="4156855" cy="237013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49494FB-9705-40FD-9AF4-DD9C6C4452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3559" y="3429000"/>
            <a:ext cx="2609271" cy="25274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350575-F0EE-44C9-AB11-0FB185ABCF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67" y="3394810"/>
            <a:ext cx="2086129" cy="237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5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9707D6-B35B-42BC-8FEC-647B556C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20" y="2963600"/>
            <a:ext cx="1419225" cy="628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C360A6B-A246-46FD-B184-84985BC26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283" y="2711807"/>
            <a:ext cx="1487512" cy="7171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0F3F879-0B5E-4BA9-B0F0-4FA51A0D0E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920" y="2173851"/>
            <a:ext cx="4267796" cy="8954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67B7B1D-B369-48A0-A6C4-6BB679C746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30" y="3788675"/>
            <a:ext cx="4684265" cy="28179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D7CC364-D2F1-4678-84C8-A269C4939C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927" y="3618876"/>
            <a:ext cx="4684264" cy="298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645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12A89DC-841F-4D31-9B82-75E9DC114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07034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EEB77E-70C7-4B91-BC97-4F6330881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78" y="2145058"/>
            <a:ext cx="4267796" cy="8954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46B5EB6-EEA3-4DFB-825F-4C6D2C9F72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78" y="3038574"/>
            <a:ext cx="5476202" cy="35840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66167DA-33BE-4552-9F48-200D9F051E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750" y="3038574"/>
            <a:ext cx="6065430" cy="354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082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0</Words>
  <Application>Microsoft Office PowerPoint</Application>
  <PresentationFormat>Произвольный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Журова Марина Владимировна</dc:creator>
  <cp:lastModifiedBy>Ефимова Наталия Михайловна</cp:lastModifiedBy>
  <cp:revision>17</cp:revision>
  <dcterms:created xsi:type="dcterms:W3CDTF">2024-04-02T13:06:59Z</dcterms:created>
  <dcterms:modified xsi:type="dcterms:W3CDTF">2025-04-03T05:11:32Z</dcterms:modified>
</cp:coreProperties>
</file>